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8" r:id="rId4"/>
    <p:sldId id="269" r:id="rId5"/>
    <p:sldId id="271" r:id="rId6"/>
    <p:sldId id="257" r:id="rId7"/>
    <p:sldId id="272" r:id="rId8"/>
    <p:sldId id="270" r:id="rId9"/>
    <p:sldId id="258" r:id="rId10"/>
    <p:sldId id="274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D8BBDE-240C-49F1-BBF3-96BD451B6E4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511389-E2B0-4449-BA11-CE4ED7DFDC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Outsiders Journals (Bell Work)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interactive notebook, sketch/draw a scene from </a:t>
            </a:r>
            <a:r>
              <a:rPr lang="en-US" i="1" dirty="0" smtClean="0"/>
              <a:t>The </a:t>
            </a:r>
            <a:r>
              <a:rPr lang="en-US" i="1" dirty="0"/>
              <a:t>O</a:t>
            </a:r>
            <a:r>
              <a:rPr lang="en-US" i="1" dirty="0" smtClean="0"/>
              <a:t>utsiders </a:t>
            </a:r>
            <a:r>
              <a:rPr lang="en-US" dirty="0" smtClean="0"/>
              <a:t>that we’ve read so far. Add the page number and a quote from that section on the bottom of your sketch. </a:t>
            </a:r>
          </a:p>
          <a:p>
            <a:endParaRPr lang="en-US" dirty="0"/>
          </a:p>
          <a:p>
            <a:r>
              <a:rPr lang="en-US" dirty="0" smtClean="0"/>
              <a:t>This is just a rough sketch, so stick figures are ok!!! 6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 smtClean="0"/>
              <a:t>Chapter Three</a:t>
            </a:r>
          </a:p>
          <a:p>
            <a:r>
              <a:rPr lang="en-US" dirty="0" smtClean="0"/>
              <a:t>Vocabulary </a:t>
            </a:r>
            <a:r>
              <a:rPr lang="en-US" dirty="0"/>
              <a:t>- Find the meaning for the following words in this chapter: aloof p. 38, impersonally p. 38, ornery p. 39, resignedly p. 44 </a:t>
            </a:r>
            <a:br>
              <a:rPr lang="en-US" dirty="0"/>
            </a:br>
            <a:r>
              <a:rPr lang="en-US" dirty="0"/>
              <a:t>1.  What does Cherry explain as the difference between the </a:t>
            </a:r>
            <a:r>
              <a:rPr lang="en-US" dirty="0" err="1"/>
              <a:t>socs</a:t>
            </a:r>
            <a:r>
              <a:rPr lang="en-US" dirty="0"/>
              <a:t> and the greasers? </a:t>
            </a:r>
            <a:br>
              <a:rPr lang="en-US" dirty="0"/>
            </a:br>
            <a:r>
              <a:rPr lang="en-US" dirty="0"/>
              <a:t>2. What does </a:t>
            </a:r>
            <a:r>
              <a:rPr lang="en-US" dirty="0" err="1"/>
              <a:t>Ponyboy</a:t>
            </a:r>
            <a:r>
              <a:rPr lang="en-US" dirty="0"/>
              <a:t> mean on p. 39 when he says "Johnny and I understood each other without saying anything"?  Have you ever had a relationship with someone who you understood, or who understood you, without having to say anything? </a:t>
            </a:r>
            <a:br>
              <a:rPr lang="en-US" dirty="0"/>
            </a:br>
            <a:r>
              <a:rPr lang="en-US" dirty="0" smtClean="0"/>
              <a:t>3.</a:t>
            </a:r>
            <a:r>
              <a:rPr lang="en-US" dirty="0"/>
              <a:t>  What happens when Pony comes home after his curfew? </a:t>
            </a:r>
            <a:br>
              <a:rPr lang="en-US" dirty="0"/>
            </a:br>
            <a:r>
              <a:rPr lang="en-US" dirty="0" smtClean="0"/>
              <a:t>4.</a:t>
            </a:r>
            <a:r>
              <a:rPr lang="en-US" dirty="0"/>
              <a:t>  Why does Johnny like it better when his father is hitting him?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/>
              <a:t>Chapter Four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Vocabulary - ruefully p. 60, hermit p. 65, premonition p. 67 </a:t>
            </a:r>
            <a:br>
              <a:rPr lang="en-US" dirty="0"/>
            </a:br>
            <a:r>
              <a:rPr lang="en-US" dirty="0"/>
              <a:t>1.  What does Pony mean when he says the </a:t>
            </a:r>
            <a:r>
              <a:rPr lang="en-US" dirty="0" err="1"/>
              <a:t>socs</a:t>
            </a:r>
            <a:r>
              <a:rPr lang="en-US" dirty="0"/>
              <a:t> were "reeling pickled" on page 54? </a:t>
            </a:r>
            <a:br>
              <a:rPr lang="en-US" dirty="0"/>
            </a:br>
            <a:r>
              <a:rPr lang="en-US" dirty="0"/>
              <a:t>2.  What major event happens in this chapter? </a:t>
            </a:r>
            <a:br>
              <a:rPr lang="en-US" dirty="0"/>
            </a:br>
            <a:r>
              <a:rPr lang="en-US" dirty="0" smtClean="0"/>
              <a:t>3.</a:t>
            </a:r>
            <a:r>
              <a:rPr lang="en-US" dirty="0"/>
              <a:t>  What would your advice be to </a:t>
            </a:r>
            <a:r>
              <a:rPr lang="en-US" dirty="0" err="1"/>
              <a:t>Johhny</a:t>
            </a:r>
            <a:r>
              <a:rPr lang="en-US" dirty="0"/>
              <a:t> and </a:t>
            </a:r>
            <a:r>
              <a:rPr lang="en-US" dirty="0" err="1"/>
              <a:t>Ponyboy</a:t>
            </a:r>
            <a:r>
              <a:rPr lang="en-US" dirty="0"/>
              <a:t> if they'd come to you for help instead of Dally?  Explain.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3 Costa’s questions for Ch. 3 and    Ch. 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3-4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 What are we </a:t>
            </a:r>
            <a:r>
              <a:rPr lang="en-US" dirty="0" err="1"/>
              <a:t>gonna</a:t>
            </a:r>
            <a:r>
              <a:rPr lang="en-US" dirty="0"/>
              <a:t> do?</a:t>
            </a:r>
          </a:p>
          <a:p>
            <a:r>
              <a:rPr lang="en-US" dirty="0"/>
              <a:t>Q Just </a:t>
            </a:r>
            <a:r>
              <a:rPr lang="en-US" dirty="0" err="1"/>
              <a:t>gotta</a:t>
            </a:r>
            <a:r>
              <a:rPr lang="en-US" dirty="0"/>
              <a:t> get out of here.</a:t>
            </a:r>
          </a:p>
          <a:p>
            <a:r>
              <a:rPr lang="en-US" dirty="0"/>
              <a:t>Q Don't you ever use your head?</a:t>
            </a:r>
          </a:p>
          <a:p>
            <a:r>
              <a:rPr lang="en-US" dirty="0"/>
              <a:t>Q Catching a ride</a:t>
            </a:r>
          </a:p>
          <a:p>
            <a:r>
              <a:rPr lang="en-US" dirty="0"/>
              <a:t>Q Going to church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interactive notebook…</a:t>
            </a:r>
          </a:p>
          <a:p>
            <a:endParaRPr lang="en-US" dirty="0"/>
          </a:p>
          <a:p>
            <a:r>
              <a:rPr lang="en-US" dirty="0" smtClean="0"/>
              <a:t>Write a short summary of the novel so far.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Vocabulary - reluctantly p. 71, sullen p. 73, eluded p. 78, imploringly p. 72, gallant p. 76, indignant p. 80 </a:t>
            </a:r>
            <a:br>
              <a:rPr lang="en-US" dirty="0"/>
            </a:br>
            <a:r>
              <a:rPr lang="en-US" dirty="0"/>
              <a:t>1.  Why does Pony have a problem with Johnny's idea to disguise themselves? </a:t>
            </a:r>
            <a:br>
              <a:rPr lang="en-US" dirty="0"/>
            </a:br>
            <a:r>
              <a:rPr lang="en-US" dirty="0"/>
              <a:t>2.  What does pony mean when he says, "I was supposed to be the deep one" (p. 75)? </a:t>
            </a:r>
            <a:br>
              <a:rPr lang="en-US" dirty="0"/>
            </a:br>
            <a:r>
              <a:rPr lang="en-US" dirty="0" smtClean="0"/>
              <a:t>3.</a:t>
            </a:r>
            <a:r>
              <a:rPr lang="en-US" dirty="0"/>
              <a:t>  Why does Pony realize he doesn't like Dally?  Can you explain what he means by this? </a:t>
            </a:r>
            <a:br>
              <a:rPr lang="en-US" dirty="0"/>
            </a:br>
            <a:r>
              <a:rPr lang="en-US" dirty="0" smtClean="0"/>
              <a:t>4.</a:t>
            </a:r>
            <a:r>
              <a:rPr lang="en-US" dirty="0"/>
              <a:t>  What's a 'heater'?  Why does Dally have one? </a:t>
            </a:r>
            <a:br>
              <a:rPr lang="en-US" dirty="0"/>
            </a:br>
            <a:r>
              <a:rPr lang="en-US" dirty="0" smtClean="0"/>
              <a:t>5.</a:t>
            </a:r>
            <a:r>
              <a:rPr lang="en-US" dirty="0"/>
              <a:t>  Why are the </a:t>
            </a:r>
            <a:r>
              <a:rPr lang="en-US" dirty="0" err="1"/>
              <a:t>socs</a:t>
            </a:r>
            <a:r>
              <a:rPr lang="en-US" dirty="0"/>
              <a:t> and the greasers going to fight in the vacant lot? </a:t>
            </a:r>
            <a:br>
              <a:rPr lang="en-US" dirty="0"/>
            </a:br>
            <a:r>
              <a:rPr lang="en-US" dirty="0"/>
              <a:t>6</a:t>
            </a:r>
            <a:r>
              <a:rPr lang="en-US" dirty="0" smtClean="0"/>
              <a:t>.</a:t>
            </a:r>
            <a:r>
              <a:rPr lang="en-US" dirty="0"/>
              <a:t>  Who's the spy for the greasers?  Does this surprise you?  Why or why not?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one level one, one level two and one level three question about this chapter.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1</a:t>
            </a:r>
            <a:r>
              <a:rPr lang="en-US" b="0" dirty="0"/>
              <a:t>. Why is Cherry helping the Greasers?</a:t>
            </a:r>
          </a:p>
          <a:p>
            <a:r>
              <a:rPr lang="en-US" b="0" dirty="0"/>
              <a:t>2. When they are at Dairy Queen, what does Johnny tell Dally he is going to do?</a:t>
            </a:r>
          </a:p>
          <a:p>
            <a:r>
              <a:rPr lang="en-US" b="0" dirty="0"/>
              <a:t>3. How have Johnny’s parents reacted to his running away?</a:t>
            </a:r>
          </a:p>
          <a:p>
            <a:r>
              <a:rPr lang="en-US" b="0" dirty="0"/>
              <a:t>4. What do the boys see when they reach the top of Jay Mountain?</a:t>
            </a:r>
          </a:p>
          <a:p>
            <a:r>
              <a:rPr lang="en-US" b="0" dirty="0"/>
              <a:t>5. When is the only time </a:t>
            </a:r>
            <a:r>
              <a:rPr lang="en-US" b="0" dirty="0" err="1"/>
              <a:t>Ponyboy</a:t>
            </a:r>
            <a:r>
              <a:rPr lang="en-US" b="0" dirty="0"/>
              <a:t> can remember seeing Johnny without a defeated,</a:t>
            </a:r>
          </a:p>
          <a:p>
            <a:r>
              <a:rPr lang="en-US" b="0" dirty="0"/>
              <a:t>suspicious look in his eyes?</a:t>
            </a:r>
          </a:p>
          <a:p>
            <a:r>
              <a:rPr lang="en-US" b="0" dirty="0"/>
              <a:t>6. Why does Dally hit </a:t>
            </a:r>
            <a:r>
              <a:rPr lang="en-US" b="0" dirty="0" err="1"/>
              <a:t>Ponyboy</a:t>
            </a:r>
            <a:r>
              <a:rPr lang="en-US" b="0" dirty="0"/>
              <a:t>?</a:t>
            </a:r>
          </a:p>
          <a:p>
            <a:r>
              <a:rPr lang="en-US" b="0" dirty="0"/>
              <a:t>7. How does Dally get burned?</a:t>
            </a:r>
          </a:p>
          <a:p>
            <a:r>
              <a:rPr lang="en-US" b="0" dirty="0"/>
              <a:t>8. How does Johnny get hurt?</a:t>
            </a:r>
          </a:p>
          <a:p>
            <a:r>
              <a:rPr lang="en-US" b="0" dirty="0"/>
              <a:t>9. What does </a:t>
            </a:r>
            <a:r>
              <a:rPr lang="en-US" b="0" dirty="0" err="1"/>
              <a:t>Darry</a:t>
            </a:r>
            <a:r>
              <a:rPr lang="en-US" b="0" dirty="0"/>
              <a:t> do when he sees </a:t>
            </a:r>
            <a:r>
              <a:rPr lang="en-US" b="0" dirty="0" err="1"/>
              <a:t>Ponyboy</a:t>
            </a:r>
            <a:r>
              <a:rPr lang="en-US" b="0" dirty="0"/>
              <a:t> in the hospital?</a:t>
            </a:r>
          </a:p>
          <a:p>
            <a:r>
              <a:rPr lang="en-US" b="0" dirty="0"/>
              <a:t>10. At the hospital </a:t>
            </a:r>
            <a:r>
              <a:rPr lang="en-US" b="0" dirty="0" err="1"/>
              <a:t>Ponyboy</a:t>
            </a:r>
            <a:r>
              <a:rPr lang="en-US" b="0" dirty="0"/>
              <a:t> realizes that </a:t>
            </a:r>
            <a:r>
              <a:rPr lang="en-US" b="0" dirty="0" err="1"/>
              <a:t>Darry</a:t>
            </a:r>
            <a:r>
              <a:rPr lang="en-US" b="0" dirty="0"/>
              <a:t> really cares for him. Why has </a:t>
            </a:r>
            <a:r>
              <a:rPr lang="en-US" b="0" dirty="0" err="1"/>
              <a:t>Darry</a:t>
            </a:r>
            <a:r>
              <a:rPr lang="en-US" b="0" dirty="0"/>
              <a:t> been so</a:t>
            </a:r>
          </a:p>
          <a:p>
            <a:r>
              <a:rPr lang="en-US" b="0" dirty="0"/>
              <a:t>hard on </a:t>
            </a:r>
            <a:r>
              <a:rPr lang="en-US" b="0" dirty="0" err="1"/>
              <a:t>Ponyboy</a:t>
            </a:r>
            <a:r>
              <a:rPr lang="en-US" b="0" dirty="0"/>
              <a:t> in the past?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5" y="76200"/>
            <a:ext cx="8878638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1" y="228600"/>
            <a:ext cx="8934829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Conflict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1"/>
            <a:ext cx="6514147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Chapter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</a:t>
            </a:r>
            <a:r>
              <a:rPr lang="en-US" dirty="0"/>
              <a:t>to the movies</a:t>
            </a:r>
          </a:p>
          <a:p>
            <a:r>
              <a:rPr lang="en-US" dirty="0" smtClean="0"/>
              <a:t> </a:t>
            </a:r>
            <a:r>
              <a:rPr lang="en-US" dirty="0"/>
              <a:t>It's fun being young.</a:t>
            </a:r>
          </a:p>
          <a:p>
            <a:r>
              <a:rPr lang="en-US" dirty="0" smtClean="0"/>
              <a:t>My </a:t>
            </a:r>
            <a:r>
              <a:rPr lang="en-US" dirty="0"/>
              <a:t>gang</a:t>
            </a:r>
          </a:p>
          <a:p>
            <a:r>
              <a:rPr lang="en-US" dirty="0" smtClean="0"/>
              <a:t>When </a:t>
            </a:r>
            <a:r>
              <a:rPr lang="en-US" dirty="0"/>
              <a:t>I'm really scared</a:t>
            </a:r>
            <a:r>
              <a:rPr lang="en-US" dirty="0" smtClean="0"/>
              <a:t>..............</a:t>
            </a:r>
          </a:p>
          <a:p>
            <a:r>
              <a:rPr lang="en-US" dirty="0" smtClean="0"/>
              <a:t>Trying </a:t>
            </a:r>
            <a:r>
              <a:rPr lang="en-US" dirty="0"/>
              <a:t>not to cry</a:t>
            </a:r>
          </a:p>
          <a:p>
            <a:r>
              <a:rPr lang="en-US" dirty="0" smtClean="0"/>
              <a:t>We're </a:t>
            </a:r>
            <a:r>
              <a:rPr lang="en-US" dirty="0"/>
              <a:t>all different, but we all get along.</a:t>
            </a:r>
          </a:p>
          <a:p>
            <a:r>
              <a:rPr lang="en-US" dirty="0" smtClean="0"/>
              <a:t>Week </a:t>
            </a:r>
            <a:r>
              <a:rPr lang="en-US" dirty="0"/>
              <a:t>nights versus Weekends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Chapter </a:t>
            </a:r>
            <a:r>
              <a:rPr lang="en-US" u="sng" dirty="0"/>
              <a:t>One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1.  Describe each of the characters and their relationship with one another. </a:t>
            </a:r>
            <a:br>
              <a:rPr lang="en-US" dirty="0"/>
            </a:br>
            <a:r>
              <a:rPr lang="en-US" dirty="0"/>
              <a:t>2.  Who are the </a:t>
            </a:r>
            <a:r>
              <a:rPr lang="en-US" dirty="0" err="1"/>
              <a:t>socs</a:t>
            </a:r>
            <a:r>
              <a:rPr lang="en-US" dirty="0"/>
              <a:t>?  Who are the greasers? </a:t>
            </a:r>
            <a:br>
              <a:rPr lang="en-US" dirty="0"/>
            </a:br>
            <a:r>
              <a:rPr lang="en-US" dirty="0"/>
              <a:t>3.  How do </a:t>
            </a:r>
            <a:r>
              <a:rPr lang="en-US" dirty="0" err="1"/>
              <a:t>Ponyboy's</a:t>
            </a:r>
            <a:r>
              <a:rPr lang="en-US" dirty="0"/>
              <a:t> relationships with </a:t>
            </a:r>
            <a:r>
              <a:rPr lang="en-US" dirty="0" err="1"/>
              <a:t>Darry</a:t>
            </a:r>
            <a:r>
              <a:rPr lang="en-US" dirty="0"/>
              <a:t> and </a:t>
            </a:r>
            <a:r>
              <a:rPr lang="en-US" dirty="0" err="1"/>
              <a:t>Sodapop</a:t>
            </a:r>
            <a:r>
              <a:rPr lang="en-US" dirty="0"/>
              <a:t> differ?  Explain. </a:t>
            </a:r>
            <a:br>
              <a:rPr lang="en-US" dirty="0"/>
            </a:br>
            <a:r>
              <a:rPr lang="en-US" dirty="0"/>
              <a:t>4.  Why is the 'gang' important to Johnny? </a:t>
            </a:r>
            <a:br>
              <a:rPr lang="en-US" dirty="0"/>
            </a:br>
            <a:r>
              <a:rPr lang="en-US" dirty="0"/>
              <a:t>5.  How does </a:t>
            </a:r>
            <a:r>
              <a:rPr lang="en-US" dirty="0" err="1"/>
              <a:t>Ponyboy</a:t>
            </a:r>
            <a:r>
              <a:rPr lang="en-US" dirty="0"/>
              <a:t> react to what </a:t>
            </a:r>
            <a:r>
              <a:rPr lang="en-US" dirty="0" err="1"/>
              <a:t>Sodapop</a:t>
            </a:r>
            <a:r>
              <a:rPr lang="en-US" dirty="0"/>
              <a:t> tells him about </a:t>
            </a:r>
            <a:r>
              <a:rPr lang="en-US" dirty="0" err="1"/>
              <a:t>Darry</a:t>
            </a:r>
            <a:r>
              <a:rPr lang="en-US" dirty="0"/>
              <a:t>? </a:t>
            </a:r>
            <a:br>
              <a:rPr lang="en-US" dirty="0"/>
            </a:br>
            <a:r>
              <a:rPr lang="en-US" dirty="0"/>
              <a:t>6.  Do you think </a:t>
            </a:r>
            <a:r>
              <a:rPr lang="en-US" dirty="0" err="1"/>
              <a:t>Darry</a:t>
            </a:r>
            <a:r>
              <a:rPr lang="en-US" dirty="0"/>
              <a:t> loves </a:t>
            </a:r>
            <a:r>
              <a:rPr lang="en-US" dirty="0" err="1"/>
              <a:t>Ponyboy</a:t>
            </a:r>
            <a:r>
              <a:rPr lang="en-US" dirty="0"/>
              <a:t>?  Why does he treat </a:t>
            </a:r>
            <a:r>
              <a:rPr lang="en-US" dirty="0" err="1"/>
              <a:t>Ponyboy</a:t>
            </a:r>
            <a:r>
              <a:rPr lang="en-US" dirty="0"/>
              <a:t> the way he does? </a:t>
            </a:r>
            <a:br>
              <a:rPr lang="en-US" dirty="0"/>
            </a:br>
            <a:r>
              <a:rPr lang="en-US" dirty="0"/>
              <a:t>7.  What does </a:t>
            </a:r>
            <a:r>
              <a:rPr lang="en-US" dirty="0" err="1"/>
              <a:t>Ponyboy</a:t>
            </a:r>
            <a:r>
              <a:rPr lang="en-US" dirty="0"/>
              <a:t> mean on page </a:t>
            </a:r>
            <a:r>
              <a:rPr lang="en-US" dirty="0" smtClean="0"/>
              <a:t>18 </a:t>
            </a:r>
            <a:r>
              <a:rPr lang="en-US" dirty="0"/>
              <a:t>when he says, "I lie to myself all the time"?  Do you ever lie to yourself?  Why? </a:t>
            </a:r>
            <a:endParaRPr lang="en-US" dirty="0" smtClean="0"/>
          </a:p>
          <a:p>
            <a:r>
              <a:rPr lang="en-US" dirty="0" smtClean="0"/>
              <a:t>Create a level ONE, a level TWO and a level THREE Question over chapter 1. </a:t>
            </a:r>
          </a:p>
          <a:p>
            <a:r>
              <a:rPr lang="en-US" dirty="0" smtClean="0"/>
              <a:t>Begin reading chapter 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Please look over your Interactive Notebook. Make sure you have headings and titles for each assignment/day and that all assignments are complete. These will be turned in at the end of class.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don't like hanging out there.</a:t>
            </a:r>
          </a:p>
          <a:p>
            <a:r>
              <a:rPr lang="en-US" dirty="0" smtClean="0"/>
              <a:t>S/He's </a:t>
            </a:r>
            <a:r>
              <a:rPr lang="en-US" dirty="0"/>
              <a:t>never really nice.</a:t>
            </a:r>
          </a:p>
          <a:p>
            <a:r>
              <a:rPr lang="en-US" dirty="0" smtClean="0"/>
              <a:t>Being </a:t>
            </a:r>
            <a:r>
              <a:rPr lang="en-US" dirty="0"/>
              <a:t>harassed</a:t>
            </a:r>
          </a:p>
          <a:p>
            <a:r>
              <a:rPr lang="en-US" dirty="0" smtClean="0"/>
              <a:t>S/he </a:t>
            </a:r>
            <a:r>
              <a:rPr lang="en-US" dirty="0"/>
              <a:t>scared me silly!</a:t>
            </a:r>
          </a:p>
          <a:p>
            <a:r>
              <a:rPr lang="en-US" dirty="0" smtClean="0"/>
              <a:t>You </a:t>
            </a:r>
            <a:r>
              <a:rPr lang="en-US" dirty="0"/>
              <a:t>take care of your buddies, no </a:t>
            </a:r>
            <a:r>
              <a:rPr lang="en-US" dirty="0" smtClean="0"/>
              <a:t>matter what </a:t>
            </a:r>
            <a:r>
              <a:rPr lang="en-US" dirty="0"/>
              <a:t>they do.</a:t>
            </a:r>
          </a:p>
          <a:p>
            <a:r>
              <a:rPr lang="en-US" dirty="0" smtClean="0"/>
              <a:t>The </a:t>
            </a:r>
            <a:r>
              <a:rPr lang="en-US" dirty="0"/>
              <a:t>sight of it made me sick.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of view: The perspective from which a story is told.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Person POV: The narrator of the story is telling about the events and his/her feelings about them from his/her own perspective.  Uses 1</a:t>
            </a:r>
            <a:r>
              <a:rPr lang="en-US" baseline="30000" dirty="0"/>
              <a:t>st</a:t>
            </a:r>
            <a:r>
              <a:rPr lang="en-US" dirty="0"/>
              <a:t> person pronouns (I, me, my)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Person Limited POV: The narrator tells about events happening in the story from an OUTSIDE perspective, but is limited to telling about the main characters inner feelings.  (He, she, it)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Person Omniscient POV: The narrator tells the story from an OUTSIDE perspective and can give insight to any character’s inner workings.  Narrator knows ALL. (He, she, it)</a:t>
            </a:r>
          </a:p>
          <a:p>
            <a:r>
              <a:rPr lang="en-US" dirty="0"/>
              <a:t>Narrator: The person that is telling the story; can be directly involved in the story or can be an outside observer.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Vocabulary - Find the meaning for the following words in this chapter: incredulous p. 24, vaguely p.33, nonchalantly p. 25. </a:t>
            </a:r>
            <a:br>
              <a:rPr lang="en-US" dirty="0"/>
            </a:br>
            <a:r>
              <a:rPr lang="en-US" dirty="0"/>
              <a:t>1.  Who is the fuzz? (p. 20) </a:t>
            </a:r>
            <a:br>
              <a:rPr lang="en-US" dirty="0"/>
            </a:br>
            <a:r>
              <a:rPr lang="en-US" dirty="0"/>
              <a:t>2.  Are the names </a:t>
            </a:r>
            <a:r>
              <a:rPr lang="en-US" dirty="0" err="1"/>
              <a:t>Ponyboy</a:t>
            </a:r>
            <a:r>
              <a:rPr lang="en-US" dirty="0"/>
              <a:t> and </a:t>
            </a:r>
            <a:r>
              <a:rPr lang="en-US" dirty="0" err="1"/>
              <a:t>Sodapop</a:t>
            </a:r>
            <a:r>
              <a:rPr lang="en-US" dirty="0"/>
              <a:t> nicknames?  Explain. </a:t>
            </a:r>
            <a:br>
              <a:rPr lang="en-US" dirty="0"/>
            </a:br>
            <a:r>
              <a:rPr lang="en-US" dirty="0"/>
              <a:t>3.  Who are Cherry and Marcia? </a:t>
            </a:r>
            <a:br>
              <a:rPr lang="en-US" dirty="0"/>
            </a:br>
            <a:r>
              <a:rPr lang="en-US" dirty="0"/>
              <a:t>4.  Why doesn't </a:t>
            </a:r>
            <a:r>
              <a:rPr lang="en-US" dirty="0" err="1"/>
              <a:t>Ponyboy</a:t>
            </a:r>
            <a:r>
              <a:rPr lang="en-US" dirty="0"/>
              <a:t> like referring to </a:t>
            </a:r>
            <a:r>
              <a:rPr lang="en-US" dirty="0" err="1"/>
              <a:t>Sodapop</a:t>
            </a:r>
            <a:r>
              <a:rPr lang="en-US" dirty="0"/>
              <a:t> as a dropout? </a:t>
            </a:r>
            <a:br>
              <a:rPr lang="en-US" dirty="0"/>
            </a:br>
            <a:r>
              <a:rPr lang="en-US" dirty="0"/>
              <a:t>5.   What is </a:t>
            </a:r>
            <a:r>
              <a:rPr lang="en-US" dirty="0" err="1"/>
              <a:t>Ponyboy</a:t>
            </a:r>
            <a:r>
              <a:rPr lang="en-US" dirty="0"/>
              <a:t> comparing Two-Bit to when he calls him a "</a:t>
            </a:r>
            <a:r>
              <a:rPr lang="en-US" dirty="0" err="1"/>
              <a:t>chessy</a:t>
            </a:r>
            <a:r>
              <a:rPr lang="en-US" dirty="0"/>
              <a:t> cat" on page 27? </a:t>
            </a:r>
            <a:br>
              <a:rPr lang="en-US" dirty="0"/>
            </a:br>
            <a:r>
              <a:rPr lang="en-US" dirty="0" smtClean="0"/>
              <a:t>6.</a:t>
            </a:r>
            <a:r>
              <a:rPr lang="en-US" dirty="0"/>
              <a:t>  Why does Dally look sick now (p. 33)? </a:t>
            </a:r>
            <a:br>
              <a:rPr lang="en-US" dirty="0"/>
            </a:br>
            <a:r>
              <a:rPr lang="en-US" dirty="0" smtClean="0"/>
              <a:t>7.</a:t>
            </a:r>
            <a:r>
              <a:rPr lang="en-US" dirty="0"/>
              <a:t>  What literary device does the author use to describe Johnny's mugging (pgs. 31-34)?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Create a level ONE, a level TWO and a level THREE Question over chapter </a:t>
            </a:r>
            <a:r>
              <a:rPr lang="en-US" dirty="0" smtClean="0"/>
              <a:t>2.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were just like us.</a:t>
            </a:r>
          </a:p>
          <a:p>
            <a:r>
              <a:rPr lang="en-US" dirty="0" smtClean="0"/>
              <a:t>Don't </a:t>
            </a:r>
            <a:r>
              <a:rPr lang="en-US" dirty="0"/>
              <a:t>talk like that!</a:t>
            </a:r>
          </a:p>
          <a:p>
            <a:r>
              <a:rPr lang="en-US" dirty="0" smtClean="0"/>
              <a:t>I </a:t>
            </a:r>
            <a:r>
              <a:rPr lang="en-US" dirty="0"/>
              <a:t>couldn't be seen talking to him/her.</a:t>
            </a:r>
          </a:p>
          <a:p>
            <a:r>
              <a:rPr lang="en-US" dirty="0" smtClean="0"/>
              <a:t>Running </a:t>
            </a:r>
            <a:r>
              <a:rPr lang="en-US" dirty="0"/>
              <a:t>away for a while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4391</TotalTime>
  <Words>645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Outsiders Journals (Bell Work)</vt:lpstr>
      <vt:lpstr>Types of Conflict</vt:lpstr>
      <vt:lpstr>Chapter 1 </vt:lpstr>
      <vt:lpstr>Novel Questions</vt:lpstr>
      <vt:lpstr>Bell Ringer</vt:lpstr>
      <vt:lpstr>Chapter 2</vt:lpstr>
      <vt:lpstr>Bell Ringer</vt:lpstr>
      <vt:lpstr>Chapter 2</vt:lpstr>
      <vt:lpstr>Chapter 3</vt:lpstr>
      <vt:lpstr>Bell Ringer</vt:lpstr>
      <vt:lpstr>Ch 3-4</vt:lpstr>
      <vt:lpstr>PowerPoint Presentation</vt:lpstr>
      <vt:lpstr>Bell Ringer</vt:lpstr>
      <vt:lpstr>Chapter 5</vt:lpstr>
      <vt:lpstr>Chapter 6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Outsiders Journals (Bell Work)</dc:title>
  <dc:creator>paigetallmanwood@yahoo.com</dc:creator>
  <cp:lastModifiedBy>Paige Wood</cp:lastModifiedBy>
  <cp:revision>25</cp:revision>
  <dcterms:created xsi:type="dcterms:W3CDTF">2013-09-04T19:48:05Z</dcterms:created>
  <dcterms:modified xsi:type="dcterms:W3CDTF">2013-09-17T14:22:51Z</dcterms:modified>
</cp:coreProperties>
</file>